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Logic Meets Life: The Cook–Levin Theorem and the Power of NP-Completeness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Group 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040" y="909042"/>
            <a:ext cx="7670721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Cook–Levin Theorem: Unveiling NP-Completeness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040" y="2539841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6935" y="2612112"/>
            <a:ext cx="3335774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Groundbreaking Proof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06935" y="3067169"/>
            <a:ext cx="698682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Proved that the Satisfiability Problem (SAT) is NP-complete, a monumental achievement in theoretical computer science.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3040" y="4161472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6935" y="4233743"/>
            <a:ext cx="471451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Universal Problem Transformation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06935" y="4688800"/>
            <a:ext cx="698682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idea: Any problem solvable in non-deterministic polynomial time (NP) can be efficiently transformed into a SAT problem.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3040" y="5783104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6935" y="5855375"/>
            <a:ext cx="398704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Pioneering NP-Completeness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06935" y="6310432"/>
            <a:ext cx="6986826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theorem introduced the fundamental concept of NP-completeness, reshaping our understanding of computational complexity.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8846" y="411480"/>
            <a:ext cx="8099108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SAT Matters: The Universal Puzzle Format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08846" y="1568291"/>
            <a:ext cx="8099108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 acts as a universal puzzle format. If we can solve SAT efficiently, we can unlock solutions for a vast array of problems, including: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846" y="2213848"/>
            <a:ext cx="373142" cy="373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8846" y="2773561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Scheduling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008846" y="3096220"/>
            <a:ext cx="809910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timetables for events, classes, or shifts.</a:t>
            </a:r>
            <a:endParaRPr lang="en-US" sz="11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46" y="3708202"/>
            <a:ext cx="373142" cy="3731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08846" y="4267914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Planning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6008846" y="4590574"/>
            <a:ext cx="809910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optimal sequences of actions for complex tasks.</a:t>
            </a:r>
            <a:endParaRPr lang="en-US" sz="11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846" y="5202555"/>
            <a:ext cx="373142" cy="3731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8846" y="5762268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Circuit Design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008846" y="6084927"/>
            <a:ext cx="809910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logical consistency and efficiency in electronic circuits.</a:t>
            </a:r>
            <a:endParaRPr lang="en-US" sz="11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46" y="6696908"/>
            <a:ext cx="373142" cy="3731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08846" y="7256621"/>
            <a:ext cx="186594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Decisions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008846" y="7579281"/>
            <a:ext cx="809910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Enabling artificial intelligence to make logical and effective choices.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703"/>
            <a:ext cx="9752409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Are NP-Complete Problems?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6167" y="4352211"/>
            <a:ext cx="13098066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NP-complete problems stand at the forefront of computational challenge. Understanding them is crucial for efficient algorithm design.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6167" y="5298996"/>
            <a:ext cx="6439614" cy="2327315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2624" y="5525453"/>
            <a:ext cx="567332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NP (Nondeterministic Polynomial Time)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2624" y="5998726"/>
            <a:ext cx="5986701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Problems where a proposed solution can be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verified quickly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(in polynomial time). Think of it like checking if a password is correct – it's fast, even if finding the password might be hard.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618" y="5298996"/>
            <a:ext cx="6439614" cy="2327315"/>
          </a:xfrm>
          <a:prstGeom prst="roundRect">
            <a:avLst>
              <a:gd name="adj" fmla="val 39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1075" y="55254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NP-Complete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51075" y="5998726"/>
            <a:ext cx="5986701" cy="140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are the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hardest problems within NP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A remarkable property is that if you find a fast (polynomial time) algorithm for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just one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NP-complete problem, you can then efficiently solve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other NP problems!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749022"/>
            <a:ext cx="131483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NP-Complete Problems: Everyday Challenges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2495669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NP-complete problems aren't just theoretical constructs; they appear in many practical scenarios: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1045" y="3072408"/>
            <a:ext cx="13148310" cy="4408170"/>
          </a:xfrm>
          <a:prstGeom prst="roundRect">
            <a:avLst>
              <a:gd name="adj" fmla="val 201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8665" y="3080028"/>
            <a:ext cx="13133070" cy="6076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358" y="3214568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Traveling Salesman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0703" y="3214568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delivery routes for logistics and package services.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8665" y="3687723"/>
            <a:ext cx="13133070" cy="9463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60358" y="3822263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Knapsack Problem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30703" y="3822263"/>
            <a:ext cx="613933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Efficiently packing luggage, cargo, or selecting investment portfolios.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8665" y="4634032"/>
            <a:ext cx="13133070" cy="946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60358" y="4768572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Graph Coloring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30703" y="4768572"/>
            <a:ext cx="613933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Assigning exam times, radio frequencies, or resource allocation.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8665" y="5580340"/>
            <a:ext cx="13133070" cy="9463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60358" y="5714881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Subset Sum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30703" y="5714881"/>
            <a:ext cx="613933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Budget allocation, financial planning, or finding specific sums from a set of numbers.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8665" y="6526649"/>
            <a:ext cx="13133070" cy="9463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358" y="6661190"/>
            <a:ext cx="61393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Scheduling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30703" y="6661190"/>
            <a:ext cx="613933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factory work shifts, processor task assignments, or project timelines.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2074"/>
            <a:ext cx="104545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vs. Optimization Problems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7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Problems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08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Ask: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"Is there any solution?"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759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 "Can I deliver all orders within 30 minutes?"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81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answer is a simple Yes or No.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27828"/>
            <a:ext cx="3429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Problems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208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Ask: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"What's the best solution?"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7759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 "What's the fastest possible delivery route for all orders?"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810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Seeks the most optimal outcome among many possibilities.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33951" y="5896451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Intriguingly, we often solve complex optimization problems by repeatedly checking many decision problems until the optimal solution is found.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641300"/>
            <a:ext cx="30480" cy="1236107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THANKS!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2025-06-25T04:11:15Z</dcterms:created>
  <dcterms:modified xsi:type="dcterms:W3CDTF">2025-06-25T04:11:15Z</dcterms:modified>
</cp:coreProperties>
</file>